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3" r:id="rId25"/>
    <p:sldId id="284" r:id="rId26"/>
    <p:sldId id="285" r:id="rId27"/>
  </p:sldIdLst>
  <p:sldSz cx="12192000" cy="6858000"/>
  <p:notesSz cx="6858000" cy="9144000"/>
  <p:custShowLst>
    <p:custShow name="Zielgruppenpräsentation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</p:sldLst>
    </p:custShow>
    <p:custShow name="Zielgruppenpräsentation 2" id="1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  <p:sld r:id="rId26"/>
        <p:sld r:id="rId27"/>
      </p:sldLst>
    </p:custShow>
  </p:custShow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F3E734-21BC-4A9E-B722-F85EC780295A}" v="9" dt="2023-02-23T07:45:19.7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.C.G. Citycatering Hamburg GmbH" userId="5f500e1a-ae96-4ea6-a1bd-7eb3193f71bc" providerId="ADAL" clId="{54F3E734-21BC-4A9E-B722-F85EC780295A}"/>
    <pc:docChg chg="undo custSel addSld delSld modSld">
      <pc:chgData name="C.C.G. Citycatering Hamburg GmbH" userId="5f500e1a-ae96-4ea6-a1bd-7eb3193f71bc" providerId="ADAL" clId="{54F3E734-21BC-4A9E-B722-F85EC780295A}" dt="2023-02-23T07:45:19.795" v="46"/>
      <pc:docMkLst>
        <pc:docMk/>
      </pc:docMkLst>
      <pc:sldChg chg="addSp delSp modSp mod modTransition delAnim modShow">
        <pc:chgData name="C.C.G. Citycatering Hamburg GmbH" userId="5f500e1a-ae96-4ea6-a1bd-7eb3193f71bc" providerId="ADAL" clId="{54F3E734-21BC-4A9E-B722-F85EC780295A}" dt="2023-02-23T07:45:19.795" v="46"/>
        <pc:sldMkLst>
          <pc:docMk/>
          <pc:sldMk cId="3743980560" sldId="256"/>
        </pc:sldMkLst>
        <pc:picChg chg="add del mod">
          <ac:chgData name="C.C.G. Citycatering Hamburg GmbH" userId="5f500e1a-ae96-4ea6-a1bd-7eb3193f71bc" providerId="ADAL" clId="{54F3E734-21BC-4A9E-B722-F85EC780295A}" dt="2023-02-17T09:47:48.519" v="44"/>
          <ac:picMkLst>
            <pc:docMk/>
            <pc:sldMk cId="3743980560" sldId="256"/>
            <ac:picMk id="6" creationId="{824A579B-0789-6539-88AF-C1611339DCCE}"/>
          </ac:picMkLst>
        </pc:picChg>
        <pc:picChg chg="add del mod">
          <ac:chgData name="C.C.G. Citycatering Hamburg GmbH" userId="5f500e1a-ae96-4ea6-a1bd-7eb3193f71bc" providerId="ADAL" clId="{54F3E734-21BC-4A9E-B722-F85EC780295A}" dt="2023-02-17T09:48:51.460" v="45" actId="21"/>
          <ac:picMkLst>
            <pc:docMk/>
            <pc:sldMk cId="3743980560" sldId="256"/>
            <ac:picMk id="8" creationId="{5CC960D7-A62E-2CB5-8F14-E5459BE6E914}"/>
          </ac:picMkLst>
        </pc:picChg>
        <pc:picChg chg="add del mod">
          <ac:chgData name="C.C.G. Citycatering Hamburg GmbH" userId="5f500e1a-ae96-4ea6-a1bd-7eb3193f71bc" providerId="ADAL" clId="{54F3E734-21BC-4A9E-B722-F85EC780295A}" dt="2023-02-17T09:42:57.461" v="32" actId="21"/>
          <ac:picMkLst>
            <pc:docMk/>
            <pc:sldMk cId="3743980560" sldId="256"/>
            <ac:picMk id="21" creationId="{0508728B-BE3E-BB0D-2700-610E1CB280E2}"/>
          </ac:picMkLst>
        </pc:picChg>
      </pc:sldChg>
      <pc:sldChg chg="mod modTransition modShow">
        <pc:chgData name="C.C.G. Citycatering Hamburg GmbH" userId="5f500e1a-ae96-4ea6-a1bd-7eb3193f71bc" providerId="ADAL" clId="{54F3E734-21BC-4A9E-B722-F85EC780295A}" dt="2023-02-23T07:45:19.795" v="46"/>
        <pc:sldMkLst>
          <pc:docMk/>
          <pc:sldMk cId="114482799" sldId="257"/>
        </pc:sldMkLst>
      </pc:sldChg>
      <pc:sldChg chg="mod modTransition modShow">
        <pc:chgData name="C.C.G. Citycatering Hamburg GmbH" userId="5f500e1a-ae96-4ea6-a1bd-7eb3193f71bc" providerId="ADAL" clId="{54F3E734-21BC-4A9E-B722-F85EC780295A}" dt="2023-02-23T07:45:19.795" v="46"/>
        <pc:sldMkLst>
          <pc:docMk/>
          <pc:sldMk cId="1559711879" sldId="258"/>
        </pc:sldMkLst>
      </pc:sldChg>
      <pc:sldChg chg="mod modTransition modShow">
        <pc:chgData name="C.C.G. Citycatering Hamburg GmbH" userId="5f500e1a-ae96-4ea6-a1bd-7eb3193f71bc" providerId="ADAL" clId="{54F3E734-21BC-4A9E-B722-F85EC780295A}" dt="2023-02-23T07:45:19.795" v="46"/>
        <pc:sldMkLst>
          <pc:docMk/>
          <pc:sldMk cId="642262960" sldId="259"/>
        </pc:sldMkLst>
      </pc:sldChg>
      <pc:sldChg chg="mod modTransition modShow">
        <pc:chgData name="C.C.G. Citycatering Hamburg GmbH" userId="5f500e1a-ae96-4ea6-a1bd-7eb3193f71bc" providerId="ADAL" clId="{54F3E734-21BC-4A9E-B722-F85EC780295A}" dt="2023-02-23T07:45:19.795" v="46"/>
        <pc:sldMkLst>
          <pc:docMk/>
          <pc:sldMk cId="2892086055" sldId="260"/>
        </pc:sldMkLst>
      </pc:sldChg>
      <pc:sldChg chg="mod modTransition modShow">
        <pc:chgData name="C.C.G. Citycatering Hamburg GmbH" userId="5f500e1a-ae96-4ea6-a1bd-7eb3193f71bc" providerId="ADAL" clId="{54F3E734-21BC-4A9E-B722-F85EC780295A}" dt="2023-02-23T07:45:19.795" v="46"/>
        <pc:sldMkLst>
          <pc:docMk/>
          <pc:sldMk cId="4087222584" sldId="261"/>
        </pc:sldMkLst>
      </pc:sldChg>
      <pc:sldChg chg="mod modTransition modShow">
        <pc:chgData name="C.C.G. Citycatering Hamburg GmbH" userId="5f500e1a-ae96-4ea6-a1bd-7eb3193f71bc" providerId="ADAL" clId="{54F3E734-21BC-4A9E-B722-F85EC780295A}" dt="2023-02-23T07:45:19.795" v="46"/>
        <pc:sldMkLst>
          <pc:docMk/>
          <pc:sldMk cId="2544753763" sldId="262"/>
        </pc:sldMkLst>
      </pc:sldChg>
      <pc:sldChg chg="mod modTransition modShow">
        <pc:chgData name="C.C.G. Citycatering Hamburg GmbH" userId="5f500e1a-ae96-4ea6-a1bd-7eb3193f71bc" providerId="ADAL" clId="{54F3E734-21BC-4A9E-B722-F85EC780295A}" dt="2023-02-23T07:45:19.795" v="46"/>
        <pc:sldMkLst>
          <pc:docMk/>
          <pc:sldMk cId="204606616" sldId="263"/>
        </pc:sldMkLst>
      </pc:sldChg>
      <pc:sldChg chg="mod modTransition modShow">
        <pc:chgData name="C.C.G. Citycatering Hamburg GmbH" userId="5f500e1a-ae96-4ea6-a1bd-7eb3193f71bc" providerId="ADAL" clId="{54F3E734-21BC-4A9E-B722-F85EC780295A}" dt="2023-02-23T07:45:19.795" v="46"/>
        <pc:sldMkLst>
          <pc:docMk/>
          <pc:sldMk cId="3670400215" sldId="264"/>
        </pc:sldMkLst>
      </pc:sldChg>
      <pc:sldChg chg="mod modTransition modShow">
        <pc:chgData name="C.C.G. Citycatering Hamburg GmbH" userId="5f500e1a-ae96-4ea6-a1bd-7eb3193f71bc" providerId="ADAL" clId="{54F3E734-21BC-4A9E-B722-F85EC780295A}" dt="2023-02-23T07:45:19.795" v="46"/>
        <pc:sldMkLst>
          <pc:docMk/>
          <pc:sldMk cId="1508688226" sldId="265"/>
        </pc:sldMkLst>
      </pc:sldChg>
      <pc:sldChg chg="mod modTransition modShow">
        <pc:chgData name="C.C.G. Citycatering Hamburg GmbH" userId="5f500e1a-ae96-4ea6-a1bd-7eb3193f71bc" providerId="ADAL" clId="{54F3E734-21BC-4A9E-B722-F85EC780295A}" dt="2023-02-23T07:45:19.795" v="46"/>
        <pc:sldMkLst>
          <pc:docMk/>
          <pc:sldMk cId="199532437" sldId="266"/>
        </pc:sldMkLst>
      </pc:sldChg>
      <pc:sldChg chg="mod modTransition modShow">
        <pc:chgData name="C.C.G. Citycatering Hamburg GmbH" userId="5f500e1a-ae96-4ea6-a1bd-7eb3193f71bc" providerId="ADAL" clId="{54F3E734-21BC-4A9E-B722-F85EC780295A}" dt="2023-02-23T07:45:19.795" v="46"/>
        <pc:sldMkLst>
          <pc:docMk/>
          <pc:sldMk cId="4006666175" sldId="267"/>
        </pc:sldMkLst>
      </pc:sldChg>
      <pc:sldChg chg="mod modTransition modShow">
        <pc:chgData name="C.C.G. Citycatering Hamburg GmbH" userId="5f500e1a-ae96-4ea6-a1bd-7eb3193f71bc" providerId="ADAL" clId="{54F3E734-21BC-4A9E-B722-F85EC780295A}" dt="2023-02-23T07:45:19.795" v="46"/>
        <pc:sldMkLst>
          <pc:docMk/>
          <pc:sldMk cId="1482469577" sldId="268"/>
        </pc:sldMkLst>
      </pc:sldChg>
      <pc:sldChg chg="modTransition">
        <pc:chgData name="C.C.G. Citycatering Hamburg GmbH" userId="5f500e1a-ae96-4ea6-a1bd-7eb3193f71bc" providerId="ADAL" clId="{54F3E734-21BC-4A9E-B722-F85EC780295A}" dt="2023-02-23T07:45:19.795" v="46"/>
        <pc:sldMkLst>
          <pc:docMk/>
          <pc:sldMk cId="3032630778" sldId="269"/>
        </pc:sldMkLst>
      </pc:sldChg>
      <pc:sldChg chg="mod modTransition modShow">
        <pc:chgData name="C.C.G. Citycatering Hamburg GmbH" userId="5f500e1a-ae96-4ea6-a1bd-7eb3193f71bc" providerId="ADAL" clId="{54F3E734-21BC-4A9E-B722-F85EC780295A}" dt="2023-02-23T07:45:19.795" v="46"/>
        <pc:sldMkLst>
          <pc:docMk/>
          <pc:sldMk cId="1330203485" sldId="270"/>
        </pc:sldMkLst>
      </pc:sldChg>
      <pc:sldChg chg="mod modTransition modShow">
        <pc:chgData name="C.C.G. Citycatering Hamburg GmbH" userId="5f500e1a-ae96-4ea6-a1bd-7eb3193f71bc" providerId="ADAL" clId="{54F3E734-21BC-4A9E-B722-F85EC780295A}" dt="2023-02-23T07:45:19.795" v="46"/>
        <pc:sldMkLst>
          <pc:docMk/>
          <pc:sldMk cId="2207438139" sldId="271"/>
        </pc:sldMkLst>
      </pc:sldChg>
      <pc:sldChg chg="mod modTransition modShow">
        <pc:chgData name="C.C.G. Citycatering Hamburg GmbH" userId="5f500e1a-ae96-4ea6-a1bd-7eb3193f71bc" providerId="ADAL" clId="{54F3E734-21BC-4A9E-B722-F85EC780295A}" dt="2023-02-23T07:45:19.795" v="46"/>
        <pc:sldMkLst>
          <pc:docMk/>
          <pc:sldMk cId="3845125297" sldId="272"/>
        </pc:sldMkLst>
      </pc:sldChg>
      <pc:sldChg chg="mod modTransition modShow">
        <pc:chgData name="C.C.G. Citycatering Hamburg GmbH" userId="5f500e1a-ae96-4ea6-a1bd-7eb3193f71bc" providerId="ADAL" clId="{54F3E734-21BC-4A9E-B722-F85EC780295A}" dt="2023-02-23T07:45:19.795" v="46"/>
        <pc:sldMkLst>
          <pc:docMk/>
          <pc:sldMk cId="862885405" sldId="273"/>
        </pc:sldMkLst>
      </pc:sldChg>
      <pc:sldChg chg="add del">
        <pc:chgData name="C.C.G. Citycatering Hamburg GmbH" userId="5f500e1a-ae96-4ea6-a1bd-7eb3193f71bc" providerId="ADAL" clId="{54F3E734-21BC-4A9E-B722-F85EC780295A}" dt="2023-02-17T09:38:22.880" v="30" actId="47"/>
        <pc:sldMkLst>
          <pc:docMk/>
          <pc:sldMk cId="2157297060" sldId="274"/>
        </pc:sldMkLst>
      </pc:sldChg>
      <pc:sldChg chg="mod modTransition modShow">
        <pc:chgData name="C.C.G. Citycatering Hamburg GmbH" userId="5f500e1a-ae96-4ea6-a1bd-7eb3193f71bc" providerId="ADAL" clId="{54F3E734-21BC-4A9E-B722-F85EC780295A}" dt="2023-02-23T07:45:19.795" v="46"/>
        <pc:sldMkLst>
          <pc:docMk/>
          <pc:sldMk cId="222408003" sldId="275"/>
        </pc:sldMkLst>
      </pc:sldChg>
      <pc:sldChg chg="mod modTransition modShow">
        <pc:chgData name="C.C.G. Citycatering Hamburg GmbH" userId="5f500e1a-ae96-4ea6-a1bd-7eb3193f71bc" providerId="ADAL" clId="{54F3E734-21BC-4A9E-B722-F85EC780295A}" dt="2023-02-23T07:45:19.795" v="46"/>
        <pc:sldMkLst>
          <pc:docMk/>
          <pc:sldMk cId="1222474867" sldId="276"/>
        </pc:sldMkLst>
      </pc:sldChg>
      <pc:sldChg chg="mod modTransition modShow">
        <pc:chgData name="C.C.G. Citycatering Hamburg GmbH" userId="5f500e1a-ae96-4ea6-a1bd-7eb3193f71bc" providerId="ADAL" clId="{54F3E734-21BC-4A9E-B722-F85EC780295A}" dt="2023-02-23T07:45:19.795" v="46"/>
        <pc:sldMkLst>
          <pc:docMk/>
          <pc:sldMk cId="4266030052" sldId="277"/>
        </pc:sldMkLst>
      </pc:sldChg>
      <pc:sldChg chg="mod modTransition modShow">
        <pc:chgData name="C.C.G. Citycatering Hamburg GmbH" userId="5f500e1a-ae96-4ea6-a1bd-7eb3193f71bc" providerId="ADAL" clId="{54F3E734-21BC-4A9E-B722-F85EC780295A}" dt="2023-02-23T07:45:19.795" v="46"/>
        <pc:sldMkLst>
          <pc:docMk/>
          <pc:sldMk cId="4102103708" sldId="278"/>
        </pc:sldMkLst>
      </pc:sldChg>
      <pc:sldChg chg="mod modTransition modShow">
        <pc:chgData name="C.C.G. Citycatering Hamburg GmbH" userId="5f500e1a-ae96-4ea6-a1bd-7eb3193f71bc" providerId="ADAL" clId="{54F3E734-21BC-4A9E-B722-F85EC780295A}" dt="2023-02-23T07:45:19.795" v="46"/>
        <pc:sldMkLst>
          <pc:docMk/>
          <pc:sldMk cId="3446329158" sldId="279"/>
        </pc:sldMkLst>
      </pc:sldChg>
      <pc:sldChg chg="mod modTransition modShow">
        <pc:chgData name="C.C.G. Citycatering Hamburg GmbH" userId="5f500e1a-ae96-4ea6-a1bd-7eb3193f71bc" providerId="ADAL" clId="{54F3E734-21BC-4A9E-B722-F85EC780295A}" dt="2023-02-23T07:45:19.795" v="46"/>
        <pc:sldMkLst>
          <pc:docMk/>
          <pc:sldMk cId="4198780564" sldId="283"/>
        </pc:sldMkLst>
      </pc:sldChg>
      <pc:sldChg chg="mod modTransition modShow">
        <pc:chgData name="C.C.G. Citycatering Hamburg GmbH" userId="5f500e1a-ae96-4ea6-a1bd-7eb3193f71bc" providerId="ADAL" clId="{54F3E734-21BC-4A9E-B722-F85EC780295A}" dt="2023-02-23T07:45:19.795" v="46"/>
        <pc:sldMkLst>
          <pc:docMk/>
          <pc:sldMk cId="1503540928" sldId="284"/>
        </pc:sldMkLst>
      </pc:sldChg>
      <pc:sldChg chg="mod modTransition modShow">
        <pc:chgData name="C.C.G. Citycatering Hamburg GmbH" userId="5f500e1a-ae96-4ea6-a1bd-7eb3193f71bc" providerId="ADAL" clId="{54F3E734-21BC-4A9E-B722-F85EC780295A}" dt="2023-02-23T07:45:19.795" v="46"/>
        <pc:sldMkLst>
          <pc:docMk/>
          <pc:sldMk cId="2886040350" sldId="285"/>
        </pc:sldMkLst>
      </pc:sldChg>
      <pc:sldChg chg="new del">
        <pc:chgData name="C.C.G. Citycatering Hamburg GmbH" userId="5f500e1a-ae96-4ea6-a1bd-7eb3193f71bc" providerId="ADAL" clId="{54F3E734-21BC-4A9E-B722-F85EC780295A}" dt="2023-02-17T09:33:25.600" v="5" actId="680"/>
        <pc:sldMkLst>
          <pc:docMk/>
          <pc:sldMk cId="3847327066" sldId="286"/>
        </pc:sldMkLst>
      </pc:sldChg>
      <pc:sldChg chg="new del">
        <pc:chgData name="C.C.G. Citycatering Hamburg GmbH" userId="5f500e1a-ae96-4ea6-a1bd-7eb3193f71bc" providerId="ADAL" clId="{54F3E734-21BC-4A9E-B722-F85EC780295A}" dt="2023-02-17T09:33:24.983" v="4" actId="680"/>
        <pc:sldMkLst>
          <pc:docMk/>
          <pc:sldMk cId="1668640251" sldId="287"/>
        </pc:sldMkLst>
      </pc:sldChg>
      <pc:sldChg chg="new del">
        <pc:chgData name="C.C.G. Citycatering Hamburg GmbH" userId="5f500e1a-ae96-4ea6-a1bd-7eb3193f71bc" providerId="ADAL" clId="{54F3E734-21BC-4A9E-B722-F85EC780295A}" dt="2023-02-17T09:33:24.435" v="3" actId="680"/>
        <pc:sldMkLst>
          <pc:docMk/>
          <pc:sldMk cId="2357504597" sldId="28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0D7A89-3454-CD0C-6F84-82E711215D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B1166B8-C013-49E4-AF57-1F2C5F9EDF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016254-5283-1C56-9F18-F14415B9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A4CA-E602-40CB-A5C3-896CFC88D5A6}" type="datetimeFigureOut">
              <a:rPr lang="de-DE" smtClean="0"/>
              <a:t>23.02.2023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9FF6C65-44ED-9030-97FA-A558252AA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0B4368-4A11-EE83-87BC-DFE86C489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A0CE-9506-441F-A707-96A8E5FCF7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8199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5854B4-FBC0-3ECC-5FF3-F1903583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0EE8B4B-3BC9-A225-2250-EC2784E510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0E991E-502D-A7AB-9BFD-86DF959B9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A4CA-E602-40CB-A5C3-896CFC88D5A6}" type="datetimeFigureOut">
              <a:rPr lang="de-DE" smtClean="0"/>
              <a:t>23.02.2023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6A2B2F-06EF-C6E2-8F9C-B50B39B8F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E02331-90AF-7C7C-D535-68F7BFF78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A0CE-9506-441F-A707-96A8E5FCF7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1712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90CCAE3-6199-5F22-E437-8BAB03F4EB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E5C797A-3037-3B70-C499-6DEA0EA752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A5E41A-6510-FB9C-5A30-97E6BC3E8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A4CA-E602-40CB-A5C3-896CFC88D5A6}" type="datetimeFigureOut">
              <a:rPr lang="de-DE" smtClean="0"/>
              <a:t>23.02.2023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F5769C-42B4-9FCB-95B7-C21BEDE01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689FA9-2398-67B4-1BB0-DC0E11D70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A0CE-9506-441F-A707-96A8E5FCF7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387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0F9929-62E7-27F6-8A55-3D3E2231F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AE5D35-CF95-826F-85BA-C6D43D1C0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CD584D-2D17-228E-5561-3E3E59B0A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A4CA-E602-40CB-A5C3-896CFC88D5A6}" type="datetimeFigureOut">
              <a:rPr lang="de-DE" smtClean="0"/>
              <a:t>23.02.2023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20BF10-FEC3-E563-2457-1A4E10275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C1879B-B280-14C1-8E0D-68DC35802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A0CE-9506-441F-A707-96A8E5FCF7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3644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BD456B-87DB-EC0B-A53D-EFE4358E8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F0611AF-A9B9-BAA9-5D93-2F9D59D330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39384A-464D-4173-C5F1-5D9F5BC8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A4CA-E602-40CB-A5C3-896CFC88D5A6}" type="datetimeFigureOut">
              <a:rPr lang="de-DE" smtClean="0"/>
              <a:t>23.02.2023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E74B3A5-C01B-5DC0-7685-B555B87F6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CF9037-7D24-156D-7145-2C9DF1B5C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A0CE-9506-441F-A707-96A8E5FCF7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9189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20C509-52F7-5E6E-AB5C-7A923D2C6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5FF3A6-B50E-A5BB-EAAB-25ADEFA9B8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B316D75-0AF3-0471-0E32-63E782B6F3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4F9DBA9-2674-DAFA-E101-482438667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A4CA-E602-40CB-A5C3-896CFC88D5A6}" type="datetimeFigureOut">
              <a:rPr lang="de-DE" smtClean="0"/>
              <a:t>23.02.2023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E293000-C111-70A3-69EE-6629C2F6E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E4117CC-10B4-4375-6ED9-CE06B5467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A0CE-9506-441F-A707-96A8E5FCF7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2491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77DD48-77E7-ED07-0026-BA02A6AA2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9346F9-BCA9-B73E-3367-DA171DEDA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65CB22A-B985-2092-4E1B-877874C724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8C0348C-4DCD-94C2-F2A9-02BCE5E611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51B7706-CE66-7B17-21F9-9F2930AEA5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C0FA80B-F1D3-1DF5-1C79-FA0CA15AE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A4CA-E602-40CB-A5C3-896CFC88D5A6}" type="datetimeFigureOut">
              <a:rPr lang="de-DE" smtClean="0"/>
              <a:t>23.02.2023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67AA355-BB1A-030A-917D-ADA8FABBD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8249DD7-D7F7-81BC-79E4-2AC495573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A0CE-9506-441F-A707-96A8E5FCF7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5985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635F11-9606-70B4-DEA7-26D76D174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61A7134-F6CD-68CE-8DCD-4E97D0CB7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A4CA-E602-40CB-A5C3-896CFC88D5A6}" type="datetimeFigureOut">
              <a:rPr lang="de-DE" smtClean="0"/>
              <a:t>23.02.2023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73E0355-C6A3-A0A6-210E-ADEBCD9C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DF3626-3E92-06B7-2780-6170B3C8D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A0CE-9506-441F-A707-96A8E5FCF7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0747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5FE1B13-2206-BDF1-2044-B71DFF4D6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A4CA-E602-40CB-A5C3-896CFC88D5A6}" type="datetimeFigureOut">
              <a:rPr lang="de-DE" smtClean="0"/>
              <a:t>23.02.2023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B1BDBF7-3244-DDE1-173B-BB1CCB060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31D15EA-603A-9468-943E-969298A8F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A0CE-9506-441F-A707-96A8E5FCF7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488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FADD23-7EF8-9755-4C2D-8075BE632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BCC560-AD4A-4F62-B713-EBB7C92E4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60FEC0-9302-99AD-732E-92C9BB21E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ACAABDE-51FF-D3E5-7DD1-FEC61D7B5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A4CA-E602-40CB-A5C3-896CFC88D5A6}" type="datetimeFigureOut">
              <a:rPr lang="de-DE" smtClean="0"/>
              <a:t>23.02.2023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EBBD02C-11A1-C9EF-F113-5566E517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69E7181-715E-134D-FE6B-2FD38749F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A0CE-9506-441F-A707-96A8E5FCF7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4080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98C161-F5BC-DE1D-F5FD-6FECB45F0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7D05E56-4A4F-A98B-9980-BB6B0A8BB8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AA613D9-7542-9AD6-84D1-432D65AB2E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1494544-03E7-BECF-DEA4-2A2746E7D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A4CA-E602-40CB-A5C3-896CFC88D5A6}" type="datetimeFigureOut">
              <a:rPr lang="de-DE" smtClean="0"/>
              <a:t>23.02.2023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EA19054-5DEA-D43F-B8FA-9253AA092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539FBF2-1ADA-5056-127A-EC67D140E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A0CE-9506-441F-A707-96A8E5FCF7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3457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0950763-64DC-2D68-23DC-4F7C802DF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C574A5-55E7-3517-6964-BE38CF5DD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360A150-838E-3D6E-F438-06CE47F50C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6A4CA-E602-40CB-A5C3-896CFC88D5A6}" type="datetimeFigureOut">
              <a:rPr lang="de-DE" smtClean="0"/>
              <a:t>23.02.2023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1A08026-C192-54B4-55B1-275FA2964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C288E7-1F00-658A-E002-621052C5D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5A0CE-9506-441F-A707-96A8E5FCF7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5435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DF6DDC-87B5-75EC-5729-81EE7B1015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122363"/>
            <a:ext cx="4572000" cy="1655762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Segoe Script" panose="030B0504020000000003" pitchFamily="66" charset="0"/>
                <a:cs typeface="Dreaming Outloud Script Pro" panose="020B0604020202020204" pitchFamily="66" charset="0"/>
              </a:rPr>
              <a:t>Café Prüsse </a:t>
            </a:r>
            <a:br>
              <a:rPr lang="de-DE" sz="3200" dirty="0">
                <a:latin typeface="Segoe Script" panose="030B0504020000000003" pitchFamily="66" charset="0"/>
                <a:cs typeface="Dreaming Outloud Script Pro" panose="020B0604020202020204" pitchFamily="66" charset="0"/>
              </a:rPr>
            </a:br>
            <a:r>
              <a:rPr lang="de-DE" sz="3200" dirty="0">
                <a:latin typeface="Segoe Script" panose="030B0504020000000003" pitchFamily="66" charset="0"/>
                <a:cs typeface="Dreaming Outloud Script Pro" panose="020B0604020202020204" pitchFamily="66" charset="0"/>
              </a:rPr>
              <a:t>Terrasse an der Alster </a:t>
            </a:r>
          </a:p>
        </p:txBody>
      </p:sp>
      <p:pic>
        <p:nvPicPr>
          <p:cNvPr id="5" name="Grafik 4" descr="Ein Bild, das Boot, Wasser, draußen, Himmel enthält.&#10;&#10;Automatisch generierte Beschreibung">
            <a:extLst>
              <a:ext uri="{FF2B5EF4-FFF2-40B4-BE49-F238E27FC236}">
                <a16:creationId xmlns:a16="http://schemas.microsoft.com/office/drawing/2014/main" id="{F5588EE2-447F-55F1-F8B8-B6BEA03A1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9065"/>
            <a:ext cx="4462107" cy="2509935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A1B1476C-71FF-F11D-77BD-0B415E568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0340" y="2367287"/>
            <a:ext cx="3125754" cy="5538434"/>
          </a:xfrm>
          <a:prstGeom prst="rect">
            <a:avLst/>
          </a:prstGeom>
        </p:spPr>
      </p:pic>
      <p:pic>
        <p:nvPicPr>
          <p:cNvPr id="13" name="Grafik 12" descr="Ein Bild, das Blume, Pflanze, drinnen, orange enthält.&#10;&#10;Automatisch generierte Beschreibung">
            <a:extLst>
              <a:ext uri="{FF2B5EF4-FFF2-40B4-BE49-F238E27FC236}">
                <a16:creationId xmlns:a16="http://schemas.microsoft.com/office/drawing/2014/main" id="{5B11E4E8-717F-9199-F783-58186B663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08" y="3573627"/>
            <a:ext cx="2907015" cy="309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80560"/>
      </p:ext>
    </p:extLst>
  </p:cSld>
  <p:clrMapOvr>
    <a:masterClrMapping/>
  </p:clrMapOvr>
  <p:transition spd="slow" advTm="315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0F1335B7-9305-9928-BF67-06E903494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01" y="729253"/>
            <a:ext cx="10727197" cy="539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88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9"/>
    </mc:Choice>
    <mc:Fallback>
      <p:transition spd="slow" advTm="423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50DACC8-3F11-0780-90A6-98919AB8EF86}"/>
              </a:ext>
            </a:extLst>
          </p:cNvPr>
          <p:cNvSpPr txBox="1"/>
          <p:nvPr/>
        </p:nvSpPr>
        <p:spPr>
          <a:xfrm>
            <a:off x="721453" y="2274838"/>
            <a:ext cx="47762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Segoe Script" panose="030B0504020000000003" pitchFamily="66" charset="0"/>
              </a:rPr>
              <a:t>„Die Ehe ist und bleibt die wichtigste Entdeckungsreise, die der Mensch unternehmen kann“</a:t>
            </a:r>
            <a:br>
              <a:rPr lang="de-DE" sz="2400" dirty="0">
                <a:latin typeface="Segoe Script" panose="030B0504020000000003" pitchFamily="66" charset="0"/>
              </a:rPr>
            </a:br>
            <a:r>
              <a:rPr lang="de-DE" sz="2400" dirty="0">
                <a:latin typeface="Segoe Script" panose="030B0504020000000003" pitchFamily="66" charset="0"/>
              </a:rPr>
              <a:t>(Sören </a:t>
            </a:r>
            <a:r>
              <a:rPr lang="de-DE" sz="2400" dirty="0" err="1">
                <a:latin typeface="Segoe Script" panose="030B0504020000000003" pitchFamily="66" charset="0"/>
              </a:rPr>
              <a:t>Kieregaard</a:t>
            </a:r>
            <a:r>
              <a:rPr lang="de-DE" sz="2400" dirty="0">
                <a:latin typeface="Segoe Script" panose="030B0504020000000003" pitchFamily="66" charset="0"/>
              </a:rPr>
              <a:t>)</a:t>
            </a:r>
          </a:p>
        </p:txBody>
      </p:sp>
      <p:pic>
        <p:nvPicPr>
          <p:cNvPr id="4" name="Grafik 3" descr="Ein Bild, das Pflanze enthält.&#10;&#10;Automatisch generierte Beschreibung">
            <a:extLst>
              <a:ext uri="{FF2B5EF4-FFF2-40B4-BE49-F238E27FC236}">
                <a16:creationId xmlns:a16="http://schemas.microsoft.com/office/drawing/2014/main" id="{902B6A83-57C8-BCE3-B8CD-F699AC96D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588" y="676469"/>
            <a:ext cx="3702974" cy="55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2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1"/>
    </mc:Choice>
    <mc:Fallback>
      <p:transition spd="slow" advTm="407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 enthält.&#10;&#10;Automatisch generierte Beschreibung">
            <a:extLst>
              <a:ext uri="{FF2B5EF4-FFF2-40B4-BE49-F238E27FC236}">
                <a16:creationId xmlns:a16="http://schemas.microsoft.com/office/drawing/2014/main" id="{A4D1E707-C8E3-E5DA-EFEC-97E0D0E2F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981" y="191277"/>
            <a:ext cx="4305482" cy="6475445"/>
          </a:xfrm>
          <a:prstGeom prst="rect">
            <a:avLst/>
          </a:prstGeom>
        </p:spPr>
      </p:pic>
      <p:pic>
        <p:nvPicPr>
          <p:cNvPr id="5" name="Grafik 4" descr="Ein Bild, das drinnen, ausgestaltet, Esstisch enthält.&#10;&#10;Automatisch generierte Beschreibung">
            <a:extLst>
              <a:ext uri="{FF2B5EF4-FFF2-40B4-BE49-F238E27FC236}">
                <a16:creationId xmlns:a16="http://schemas.microsoft.com/office/drawing/2014/main" id="{EBD7FA95-3B82-B7EA-0F00-943F31436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17" y="191276"/>
            <a:ext cx="4310328" cy="647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66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1"/>
    </mc:Choice>
    <mc:Fallback>
      <p:transition spd="slow" advTm="391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, drinnen, Fenster, Abendessen enthält.&#10;&#10;Automatisch generierte Beschreibung">
            <a:extLst>
              <a:ext uri="{FF2B5EF4-FFF2-40B4-BE49-F238E27FC236}">
                <a16:creationId xmlns:a16="http://schemas.microsoft.com/office/drawing/2014/main" id="{C6903DF1-18B7-6CB0-8E9E-55184B16A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69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5"/>
    </mc:Choice>
    <mc:Fallback>
      <p:transition spd="slow" advTm="401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isch, drinnen, Abendessen, festlegen enthält.&#10;&#10;Automatisch generierte Beschreibung">
            <a:extLst>
              <a:ext uri="{FF2B5EF4-FFF2-40B4-BE49-F238E27FC236}">
                <a16:creationId xmlns:a16="http://schemas.microsoft.com/office/drawing/2014/main" id="{B469DCCC-EA33-36DB-A960-1627A869D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52" y="661259"/>
            <a:ext cx="4166260" cy="2389849"/>
          </a:xfrm>
          <a:prstGeom prst="rect">
            <a:avLst/>
          </a:prstGeom>
        </p:spPr>
      </p:pic>
      <p:pic>
        <p:nvPicPr>
          <p:cNvPr id="9" name="Grafik 8" descr="Ein Bild, das drinnen, Esstisch, Tisch, mehrere enthält.&#10;&#10;Automatisch generierte Beschreibung">
            <a:extLst>
              <a:ext uri="{FF2B5EF4-FFF2-40B4-BE49-F238E27FC236}">
                <a16:creationId xmlns:a16="http://schemas.microsoft.com/office/drawing/2014/main" id="{3EABA802-FFBD-334E-C5EA-17069FC9E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52" y="3233057"/>
            <a:ext cx="4529141" cy="3396856"/>
          </a:xfrm>
          <a:prstGeom prst="rect">
            <a:avLst/>
          </a:prstGeom>
        </p:spPr>
      </p:pic>
      <p:pic>
        <p:nvPicPr>
          <p:cNvPr id="11" name="Grafik 10" descr="Ein Bild, das Boot, Wasser, Himmel, draußen enthält.&#10;&#10;Automatisch generierte Beschreibung">
            <a:extLst>
              <a:ext uri="{FF2B5EF4-FFF2-40B4-BE49-F238E27FC236}">
                <a16:creationId xmlns:a16="http://schemas.microsoft.com/office/drawing/2014/main" id="{EF5460F3-DCDB-E508-4A5E-4B723AEDD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474" y="307910"/>
            <a:ext cx="4166260" cy="624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30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9"/>
    </mc:Choice>
    <mc:Fallback>
      <p:transition spd="slow" advTm="399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tuhl, draußen, Möbel enthält.&#10;&#10;Automatisch generierte Beschreibung">
            <a:extLst>
              <a:ext uri="{FF2B5EF4-FFF2-40B4-BE49-F238E27FC236}">
                <a16:creationId xmlns:a16="http://schemas.microsoft.com/office/drawing/2014/main" id="{41FCD813-1FAF-4037-E596-5AEE00C6E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412" y="214604"/>
            <a:ext cx="8652587" cy="648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03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7"/>
    </mc:Choice>
    <mc:Fallback>
      <p:transition spd="slow" advTm="376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Essen, Teller, Tisch, Gericht enthält.&#10;&#10;Automatisch generierte Beschreibung">
            <a:extLst>
              <a:ext uri="{FF2B5EF4-FFF2-40B4-BE49-F238E27FC236}">
                <a16:creationId xmlns:a16="http://schemas.microsoft.com/office/drawing/2014/main" id="{F58D77E3-9CB8-E8D8-2220-0401731E8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61" y="390719"/>
            <a:ext cx="8801878" cy="607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3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1"/>
    </mc:Choice>
    <mc:Fallback>
      <p:transition spd="slow" advTm="419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isch, aus Holz, Lampe, Holz enthält.&#10;&#10;Automatisch generierte Beschreibung">
            <a:extLst>
              <a:ext uri="{FF2B5EF4-FFF2-40B4-BE49-F238E27FC236}">
                <a16:creationId xmlns:a16="http://schemas.microsoft.com/office/drawing/2014/main" id="{5D93195C-84B9-3F8A-2BD0-92EE0827C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188" y="218987"/>
            <a:ext cx="9209315" cy="642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25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9"/>
    </mc:Choice>
    <mc:Fallback>
      <p:transition spd="slow" advTm="419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Wasser, Himmel, draußen enthält.&#10;&#10;Automatisch generierte Beschreibung">
            <a:extLst>
              <a:ext uri="{FF2B5EF4-FFF2-40B4-BE49-F238E27FC236}">
                <a16:creationId xmlns:a16="http://schemas.microsoft.com/office/drawing/2014/main" id="{E3CF747C-56DB-3315-48D6-BC6C94CE2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92" y="426875"/>
            <a:ext cx="5396508" cy="6004249"/>
          </a:xfrm>
          <a:prstGeom prst="rect">
            <a:avLst/>
          </a:prstGeom>
        </p:spPr>
      </p:pic>
      <p:pic>
        <p:nvPicPr>
          <p:cNvPr id="7" name="Grafik 6" descr="Ein Bild, das Person, drinnen, stehend enthält.&#10;&#10;Automatisch generierte Beschreibung">
            <a:extLst>
              <a:ext uri="{FF2B5EF4-FFF2-40B4-BE49-F238E27FC236}">
                <a16:creationId xmlns:a16="http://schemas.microsoft.com/office/drawing/2014/main" id="{F96B4625-B439-A7D9-1D12-19FBD7ACE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322" y="426874"/>
            <a:ext cx="5134142" cy="64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85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3"/>
    </mc:Choice>
    <mc:Fallback>
      <p:transition spd="slow" advTm="3983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erson, Gruppe, Personen, Familie enthält.&#10;&#10;Automatisch generierte Beschreibung">
            <a:extLst>
              <a:ext uri="{FF2B5EF4-FFF2-40B4-BE49-F238E27FC236}">
                <a16:creationId xmlns:a16="http://schemas.microsoft.com/office/drawing/2014/main" id="{530E36D9-6C34-48E9-4389-17B289CBA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465" y="276225"/>
            <a:ext cx="3546872" cy="6305550"/>
          </a:xfrm>
          <a:prstGeom prst="rect">
            <a:avLst/>
          </a:prstGeom>
        </p:spPr>
      </p:pic>
      <p:pic>
        <p:nvPicPr>
          <p:cNvPr id="5" name="Grafik 4" descr="Ein Bild, das Tisch, festlegen, Esstisch, mehrere enthält.&#10;&#10;Automatisch generierte Beschreibung">
            <a:extLst>
              <a:ext uri="{FF2B5EF4-FFF2-40B4-BE49-F238E27FC236}">
                <a16:creationId xmlns:a16="http://schemas.microsoft.com/office/drawing/2014/main" id="{F9569F85-9747-8D7D-5E77-5736080AC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3" y="1457324"/>
            <a:ext cx="5778500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8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5"/>
    </mc:Choice>
    <mc:Fallback>
      <p:transition spd="slow" advTm="401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07F5D9-26DD-4382-0379-EB278550F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359" y="4478694"/>
            <a:ext cx="10114384" cy="1744823"/>
          </a:xfrm>
        </p:spPr>
        <p:txBody>
          <a:bodyPr>
            <a:normAutofit/>
          </a:bodyPr>
          <a:lstStyle/>
          <a:p>
            <a:r>
              <a:rPr lang="de-DE" sz="2200" dirty="0">
                <a:latin typeface="Segoe Script" panose="030B0504020000000003" pitchFamily="66" charset="0"/>
              </a:rPr>
              <a:t>„Essen ist eine der schönsten Dinge der Welt  -besonders dann, wenn man in Gesellschaft guter Freunde oder der Familie gemeinsam essen kann, ist das ein wundervolles Fest.“ </a:t>
            </a:r>
          </a:p>
        </p:txBody>
      </p:sp>
      <p:pic>
        <p:nvPicPr>
          <p:cNvPr id="5" name="Grafik 4" descr="Ein Bild, das Tisch, Stuhl, Abendessen, Bereich enthält.&#10;&#10;Automatisch generierte Beschreibung">
            <a:extLst>
              <a:ext uri="{FF2B5EF4-FFF2-40B4-BE49-F238E27FC236}">
                <a16:creationId xmlns:a16="http://schemas.microsoft.com/office/drawing/2014/main" id="{8687BFD2-C2F5-3D21-D0C3-F9FBE7B10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1" y="0"/>
            <a:ext cx="11140751" cy="387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2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5"/>
    </mc:Choice>
    <mc:Fallback>
      <p:transition spd="slow" advTm="346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, drinnen, Abendessen, festlegen enthält.&#10;&#10;Automatisch generierte Beschreibung">
            <a:extLst>
              <a:ext uri="{FF2B5EF4-FFF2-40B4-BE49-F238E27FC236}">
                <a16:creationId xmlns:a16="http://schemas.microsoft.com/office/drawing/2014/main" id="{7BD776C6-DC14-883B-F69C-92389719F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333374"/>
            <a:ext cx="6534150" cy="3237005"/>
          </a:xfrm>
          <a:prstGeom prst="rect">
            <a:avLst/>
          </a:prstGeom>
        </p:spPr>
      </p:pic>
      <p:pic>
        <p:nvPicPr>
          <p:cNvPr id="7" name="Grafik 6" descr="Ein Bild, das Tisch, Stuhl, Boden, Abendessen enthält.&#10;&#10;Automatisch generierte Beschreibung">
            <a:extLst>
              <a:ext uri="{FF2B5EF4-FFF2-40B4-BE49-F238E27FC236}">
                <a16:creationId xmlns:a16="http://schemas.microsoft.com/office/drawing/2014/main" id="{24248A0A-5818-0635-F369-868B7EB59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816860"/>
            <a:ext cx="4453647" cy="348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74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9"/>
    </mc:Choice>
    <mc:Fallback>
      <p:transition spd="slow" advTm="399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, Teller, Essen, Gericht enthält.&#10;&#10;Automatisch generierte Beschreibung">
            <a:extLst>
              <a:ext uri="{FF2B5EF4-FFF2-40B4-BE49-F238E27FC236}">
                <a16:creationId xmlns:a16="http://schemas.microsoft.com/office/drawing/2014/main" id="{13D46ED9-A672-E3B6-48C5-D44F90351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81050"/>
            <a:ext cx="4171950" cy="5562600"/>
          </a:xfrm>
          <a:prstGeom prst="rect">
            <a:avLst/>
          </a:prstGeom>
        </p:spPr>
      </p:pic>
      <p:pic>
        <p:nvPicPr>
          <p:cNvPr id="5" name="Grafik 4" descr="Ein Bild, das Tisch, Abendessen, aus Holz, festlegen enthält.&#10;&#10;Automatisch generierte Beschreibung">
            <a:extLst>
              <a:ext uri="{FF2B5EF4-FFF2-40B4-BE49-F238E27FC236}">
                <a16:creationId xmlns:a16="http://schemas.microsoft.com/office/drawing/2014/main" id="{96400F0C-E281-639E-CF47-5F486E3EE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292" y="666750"/>
            <a:ext cx="590294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30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7"/>
    </mc:Choice>
    <mc:Fallback>
      <p:transition spd="slow" advTm="4207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immel, Tisch, Wasser, draußen enthält.&#10;&#10;Automatisch generierte Beschreibung">
            <a:extLst>
              <a:ext uri="{FF2B5EF4-FFF2-40B4-BE49-F238E27FC236}">
                <a16:creationId xmlns:a16="http://schemas.microsoft.com/office/drawing/2014/main" id="{8B363401-E9CB-F65C-DD9B-93F5E310E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71500"/>
            <a:ext cx="4400550" cy="58674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F3DE30B-05EA-D95F-ED83-BC51BE322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72" y="376237"/>
            <a:ext cx="4028269" cy="61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03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5"/>
    </mc:Choice>
    <mc:Fallback>
      <p:transition spd="slow" advTm="3615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Baum, draußen, Boot, Wasser enthält.&#10;&#10;Automatisch generierte Beschreibung">
            <a:extLst>
              <a:ext uri="{FF2B5EF4-FFF2-40B4-BE49-F238E27FC236}">
                <a16:creationId xmlns:a16="http://schemas.microsoft.com/office/drawing/2014/main" id="{D1C6C886-6D9B-E5CC-E2D8-FD7C72AE7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25" y="152555"/>
            <a:ext cx="8743949" cy="655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29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9"/>
    </mc:Choice>
    <mc:Fallback>
      <p:transition spd="slow" advTm="455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flanze enthält.&#10;&#10;Automatisch generierte Beschreibung">
            <a:extLst>
              <a:ext uri="{FF2B5EF4-FFF2-40B4-BE49-F238E27FC236}">
                <a16:creationId xmlns:a16="http://schemas.microsoft.com/office/drawing/2014/main" id="{5824E630-684D-898D-266B-61E4D0D3D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1" y="1114424"/>
            <a:ext cx="3471863" cy="4629150"/>
          </a:xfrm>
          <a:prstGeom prst="rect">
            <a:avLst/>
          </a:prstGeom>
        </p:spPr>
      </p:pic>
      <p:pic>
        <p:nvPicPr>
          <p:cNvPr id="5" name="Grafik 4" descr="Ein Bild, das Essen, Teller, Tisch, Schüssel enthält.&#10;&#10;Automatisch generierte Beschreibung">
            <a:extLst>
              <a:ext uri="{FF2B5EF4-FFF2-40B4-BE49-F238E27FC236}">
                <a16:creationId xmlns:a16="http://schemas.microsoft.com/office/drawing/2014/main" id="{A17FEEE7-2C49-5F25-78DD-FE5047928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920" y="2133600"/>
            <a:ext cx="3848098" cy="2886073"/>
          </a:xfrm>
          <a:prstGeom prst="rect">
            <a:avLst/>
          </a:prstGeom>
        </p:spPr>
      </p:pic>
      <p:pic>
        <p:nvPicPr>
          <p:cNvPr id="7" name="Grafik 6" descr="Ein Bild, das Essen, Fleisch enthält.&#10;&#10;Automatisch generierte Beschreibung">
            <a:extLst>
              <a:ext uri="{FF2B5EF4-FFF2-40B4-BE49-F238E27FC236}">
                <a16:creationId xmlns:a16="http://schemas.microsoft.com/office/drawing/2014/main" id="{602D37C8-8416-2AE4-14DC-D7599F6D0D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081" y="1114424"/>
            <a:ext cx="3471862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80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95"/>
    </mc:Choice>
    <mc:Fallback>
      <p:transition spd="slow" advTm="4695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Blume, Pflanze, Fenster, Blumenstrauß enthält.&#10;&#10;Automatisch generierte Beschreibung">
            <a:extLst>
              <a:ext uri="{FF2B5EF4-FFF2-40B4-BE49-F238E27FC236}">
                <a16:creationId xmlns:a16="http://schemas.microsoft.com/office/drawing/2014/main" id="{6D7BF133-47EF-6CB1-B462-E921CDFE5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75" y="314325"/>
            <a:ext cx="830580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40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3"/>
    </mc:Choice>
    <mc:Fallback>
      <p:transition spd="slow" advTm="3903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ADD1408-F043-5DBF-D631-835F46AD7F16}"/>
              </a:ext>
            </a:extLst>
          </p:cNvPr>
          <p:cNvSpPr txBox="1"/>
          <p:nvPr/>
        </p:nvSpPr>
        <p:spPr>
          <a:xfrm>
            <a:off x="3567112" y="2305615"/>
            <a:ext cx="59346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err="1">
                <a:latin typeface="Segoe Script" panose="030B0504020000000003" pitchFamily="66" charset="0"/>
              </a:rPr>
              <a:t>Cafe</a:t>
            </a:r>
            <a:r>
              <a:rPr lang="de-DE" sz="3200" dirty="0">
                <a:latin typeface="Segoe Script" panose="030B0504020000000003" pitchFamily="66" charset="0"/>
              </a:rPr>
              <a:t> Prüsse an der Alster 20099 Hamburg </a:t>
            </a:r>
          </a:p>
          <a:p>
            <a:pPr algn="ctr"/>
            <a:endParaRPr lang="de-DE" sz="3200" dirty="0">
              <a:latin typeface="Segoe Script" panose="030B0504020000000003" pitchFamily="66" charset="0"/>
            </a:endParaRPr>
          </a:p>
          <a:p>
            <a:pPr algn="ctr"/>
            <a:r>
              <a:rPr lang="de-DE" sz="3200" dirty="0">
                <a:latin typeface="Segoe Script" panose="030B0504020000000003" pitchFamily="66" charset="0"/>
              </a:rPr>
              <a:t> Tel: 040 429 122 17 </a:t>
            </a:r>
          </a:p>
          <a:p>
            <a:pPr algn="ctr"/>
            <a:r>
              <a:rPr lang="de-DE" sz="3200" dirty="0">
                <a:latin typeface="Segoe Script" panose="030B0504020000000003" pitchFamily="66" charset="0"/>
              </a:rPr>
              <a:t>Mail: info@cafepruesse.de</a:t>
            </a:r>
          </a:p>
        </p:txBody>
      </p:sp>
    </p:spTree>
    <p:extLst>
      <p:ext uri="{BB962C8B-B14F-4D97-AF65-F5344CB8AC3E}">
        <p14:creationId xmlns:p14="http://schemas.microsoft.com/office/powerpoint/2010/main" val="2886040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3"/>
    </mc:Choice>
    <mc:Fallback>
      <p:transition spd="slow" advTm="414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Essen, Gericht, verschieden, Mahlzeit enthält.&#10;&#10;Automatisch generierte Beschreibung">
            <a:extLst>
              <a:ext uri="{FF2B5EF4-FFF2-40B4-BE49-F238E27FC236}">
                <a16:creationId xmlns:a16="http://schemas.microsoft.com/office/drawing/2014/main" id="{AE7C3F45-C78A-0FA2-7CE4-ABE578A51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1259" y="1129002"/>
            <a:ext cx="6270173" cy="4702629"/>
          </a:xfrm>
          <a:prstGeom prst="rect">
            <a:avLst/>
          </a:prstGeom>
        </p:spPr>
      </p:pic>
      <p:pic>
        <p:nvPicPr>
          <p:cNvPr id="5" name="Grafik 4" descr="Ein Bild, das Essen, Teller, Tisch, Schüssel enthält.&#10;&#10;Automatisch generierte Beschreibung">
            <a:extLst>
              <a:ext uri="{FF2B5EF4-FFF2-40B4-BE49-F238E27FC236}">
                <a16:creationId xmlns:a16="http://schemas.microsoft.com/office/drawing/2014/main" id="{D2EA9EB9-3D50-8503-539B-2C8A70633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69" y="1320280"/>
            <a:ext cx="6201748" cy="465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11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3"/>
    </mc:Choice>
    <mc:Fallback>
      <p:transition spd="slow" advTm="406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rot enthält.&#10;&#10;Automatisch generierte Beschreibung">
            <a:extLst>
              <a:ext uri="{FF2B5EF4-FFF2-40B4-BE49-F238E27FC236}">
                <a16:creationId xmlns:a16="http://schemas.microsoft.com/office/drawing/2014/main" id="{A36A3403-3B0D-60D1-5177-F3382795F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26" y="340567"/>
            <a:ext cx="4635868" cy="6176865"/>
          </a:xfrm>
          <a:prstGeom prst="rect">
            <a:avLst/>
          </a:prstGeom>
        </p:spPr>
      </p:pic>
      <p:pic>
        <p:nvPicPr>
          <p:cNvPr id="5" name="Grafik 4" descr="Ein Bild, das Tisch, Stuhl, Abendessen, festlegen enthält.&#10;&#10;Automatisch generierte Beschreibung">
            <a:extLst>
              <a:ext uri="{FF2B5EF4-FFF2-40B4-BE49-F238E27FC236}">
                <a16:creationId xmlns:a16="http://schemas.microsoft.com/office/drawing/2014/main" id="{9662CDBE-73AE-0E69-9C64-8401A5C77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038" y="811762"/>
            <a:ext cx="6486045" cy="523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62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9"/>
    </mc:Choice>
    <mc:Fallback>
      <p:transition spd="slow" advTm="419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ller, Essen, Dessert, Scheibe enthält.&#10;&#10;Automatisch generierte Beschreibung">
            <a:extLst>
              <a:ext uri="{FF2B5EF4-FFF2-40B4-BE49-F238E27FC236}">
                <a16:creationId xmlns:a16="http://schemas.microsoft.com/office/drawing/2014/main" id="{1FFC87DE-D86E-1E46-5D63-9B2F5727D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7" y="158232"/>
            <a:ext cx="4906152" cy="6541536"/>
          </a:xfrm>
          <a:prstGeom prst="rect">
            <a:avLst/>
          </a:prstGeom>
        </p:spPr>
      </p:pic>
      <p:pic>
        <p:nvPicPr>
          <p:cNvPr id="9" name="Grafik 8" descr="Ein Bild, das draußen, Boot, Wasser, Himmel enthält.&#10;&#10;Automatisch generierte Beschreibung">
            <a:extLst>
              <a:ext uri="{FF2B5EF4-FFF2-40B4-BE49-F238E27FC236}">
                <a16:creationId xmlns:a16="http://schemas.microsoft.com/office/drawing/2014/main" id="{F3002CC1-324B-40E2-0877-343895896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15" y="895739"/>
            <a:ext cx="5945408" cy="506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86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7"/>
    </mc:Choice>
    <mc:Fallback>
      <p:transition spd="slow" advTm="392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Wasser, Himmel, draußen, Boot enthält.&#10;&#10;Automatisch generierte Beschreibung">
            <a:extLst>
              <a:ext uri="{FF2B5EF4-FFF2-40B4-BE49-F238E27FC236}">
                <a16:creationId xmlns:a16="http://schemas.microsoft.com/office/drawing/2014/main" id="{A47450DD-397F-084B-D220-078D60C38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50" y="83975"/>
            <a:ext cx="3763153" cy="6690049"/>
          </a:xfrm>
          <a:prstGeom prst="rect">
            <a:avLst/>
          </a:prstGeom>
        </p:spPr>
      </p:pic>
      <p:pic>
        <p:nvPicPr>
          <p:cNvPr id="5" name="Grafik 4" descr="Ein Bild, das Tisch, Esstisch enthält.&#10;&#10;Automatisch generierte Beschreibung">
            <a:extLst>
              <a:ext uri="{FF2B5EF4-FFF2-40B4-BE49-F238E27FC236}">
                <a16:creationId xmlns:a16="http://schemas.microsoft.com/office/drawing/2014/main" id="{7085E623-41D6-F27E-A3D0-D89E7EDBB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09" y="83975"/>
            <a:ext cx="3763153" cy="669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22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1"/>
    </mc:Choice>
    <mc:Fallback>
      <p:transition spd="slow" advTm="407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Grafik 2" descr="Ein Bild, das drinnen, Blume, Pflanze, ausgestaltet enthält.&#10;&#10;Automatisch generierte Beschreibung">
            <a:extLst>
              <a:ext uri="{FF2B5EF4-FFF2-40B4-BE49-F238E27FC236}">
                <a16:creationId xmlns:a16="http://schemas.microsoft.com/office/drawing/2014/main" id="{85582388-9795-81C8-E48B-BD4F669CEF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7" r="1" b="32952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53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1"/>
    </mc:Choice>
    <mc:Fallback>
      <p:transition spd="slow" advTm="419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ller, Essen, drinnen, weiß enthält.&#10;&#10;Automatisch generierte Beschreibung">
            <a:extLst>
              <a:ext uri="{FF2B5EF4-FFF2-40B4-BE49-F238E27FC236}">
                <a16:creationId xmlns:a16="http://schemas.microsoft.com/office/drawing/2014/main" id="{544F7C17-15B0-48C2-886C-338BDB058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643" y="1413588"/>
            <a:ext cx="3139143" cy="4273420"/>
          </a:xfrm>
          <a:prstGeom prst="rect">
            <a:avLst/>
          </a:prstGeom>
        </p:spPr>
      </p:pic>
      <p:pic>
        <p:nvPicPr>
          <p:cNvPr id="7" name="Grafik 6" descr="Ein Bild, das Essen, Teller, Gericht, Fleisch enthält.&#10;&#10;Automatisch generierte Beschreibung">
            <a:extLst>
              <a:ext uri="{FF2B5EF4-FFF2-40B4-BE49-F238E27FC236}">
                <a16:creationId xmlns:a16="http://schemas.microsoft.com/office/drawing/2014/main" id="{6CF96EA4-C42F-DE7C-D502-5FB6E2FD5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709" y="485192"/>
            <a:ext cx="5003159" cy="613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6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5"/>
    </mc:Choice>
    <mc:Fallback>
      <p:transition spd="slow" advTm="397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2C44C78-EE4B-8E13-29C9-38A3E428E840}"/>
              </a:ext>
            </a:extLst>
          </p:cNvPr>
          <p:cNvSpPr txBox="1"/>
          <p:nvPr/>
        </p:nvSpPr>
        <p:spPr>
          <a:xfrm>
            <a:off x="2387082" y="830426"/>
            <a:ext cx="7417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Segoe Script" panose="030B0504020000000003" pitchFamily="66" charset="0"/>
              </a:rPr>
              <a:t>      Mit Liebe uns Leidenschaft </a:t>
            </a:r>
          </a:p>
        </p:txBody>
      </p:sp>
      <p:pic>
        <p:nvPicPr>
          <p:cNvPr id="4" name="Grafik 3" descr="Ein Bild, das Tisch, drinnen, Esstisch, mehrere enthält.&#10;&#10;Automatisch generierte Beschreibung">
            <a:extLst>
              <a:ext uri="{FF2B5EF4-FFF2-40B4-BE49-F238E27FC236}">
                <a16:creationId xmlns:a16="http://schemas.microsoft.com/office/drawing/2014/main" id="{9E84AADF-03F6-792E-DE95-160C1E12C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8" y="1865078"/>
            <a:ext cx="5769429" cy="4327072"/>
          </a:xfrm>
          <a:prstGeom prst="rect">
            <a:avLst/>
          </a:prstGeom>
        </p:spPr>
      </p:pic>
      <p:pic>
        <p:nvPicPr>
          <p:cNvPr id="6" name="Grafik 5" descr="Ein Bild, das Text, Tisch, Esstisch enthält.&#10;&#10;Automatisch generierte Beschreibung">
            <a:extLst>
              <a:ext uri="{FF2B5EF4-FFF2-40B4-BE49-F238E27FC236}">
                <a16:creationId xmlns:a16="http://schemas.microsoft.com/office/drawing/2014/main" id="{CA9CE5BA-7D5F-1CE6-91AE-5A5D24224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413" y="1865078"/>
            <a:ext cx="5769430" cy="432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00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7"/>
    </mc:Choice>
    <mc:Fallback>
      <p:transition spd="slow" advTm="3727"/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</Words>
  <Application>Microsoft Office PowerPoint</Application>
  <PresentationFormat>Breitbild</PresentationFormat>
  <Paragraphs>8</Paragraphs>
  <Slides>26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  <vt:variant>
        <vt:lpstr>Zielgruppenorientierte Präsentationen</vt:lpstr>
      </vt:variant>
      <vt:variant>
        <vt:i4>2</vt:i4>
      </vt:variant>
    </vt:vector>
  </HeadingPairs>
  <TitlesOfParts>
    <vt:vector size="34" baseType="lpstr">
      <vt:lpstr>Arial</vt:lpstr>
      <vt:lpstr>Calibri</vt:lpstr>
      <vt:lpstr>Calibri Light</vt:lpstr>
      <vt:lpstr>Impact</vt:lpstr>
      <vt:lpstr>Segoe Script</vt:lpstr>
      <vt:lpstr>Office</vt:lpstr>
      <vt:lpstr>Café Prüsse  Terrasse an der Alster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Zielgruppenpräsentation 1</vt:lpstr>
      <vt:lpstr>Zielgruppenpräsentation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Café Prüsse  Terrasse an der Alster</dc:title>
  <dc:creator>C.C.G. Citycatering Hamburg GmbH</dc:creator>
  <cp:lastModifiedBy>C.C.G. Citycatering Hamburg GmbH</cp:lastModifiedBy>
  <cp:revision>1</cp:revision>
  <dcterms:created xsi:type="dcterms:W3CDTF">2023-02-17T08:21:00Z</dcterms:created>
  <dcterms:modified xsi:type="dcterms:W3CDTF">2023-02-23T07:45:19Z</dcterms:modified>
</cp:coreProperties>
</file>